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310" r:id="rId2"/>
    <p:sldId id="256" r:id="rId3"/>
    <p:sldId id="31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8" r:id="rId34"/>
    <p:sldId id="287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7" r:id="rId53"/>
    <p:sldId id="308" r:id="rId54"/>
    <p:sldId id="306" r:id="rId55"/>
    <p:sldId id="314" r:id="rId56"/>
    <p:sldId id="312" r:id="rId57"/>
    <p:sldId id="313" r:id="rId58"/>
    <p:sldId id="309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636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347D-A9E7-4751-95C1-722582C9B512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679AE-7B48-4796-8B97-546C65657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347D-A9E7-4751-95C1-722582C9B512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679AE-7B48-4796-8B97-546C65657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347D-A9E7-4751-95C1-722582C9B512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679AE-7B48-4796-8B97-546C65657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347D-A9E7-4751-95C1-722582C9B512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679AE-7B48-4796-8B97-546C65657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347D-A9E7-4751-95C1-722582C9B512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679AE-7B48-4796-8B97-546C65657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347D-A9E7-4751-95C1-722582C9B512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679AE-7B48-4796-8B97-546C65657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347D-A9E7-4751-95C1-722582C9B512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679AE-7B48-4796-8B97-546C65657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347D-A9E7-4751-95C1-722582C9B512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679AE-7B48-4796-8B97-546C65657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347D-A9E7-4751-95C1-722582C9B512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679AE-7B48-4796-8B97-546C65657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347D-A9E7-4751-95C1-722582C9B512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679AE-7B48-4796-8B97-546C65657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347D-A9E7-4751-95C1-722582C9B512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92679AE-7B48-4796-8B97-546C6565755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5D6347D-A9E7-4751-95C1-722582C9B512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92679AE-7B48-4796-8B97-546C6565755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eg"/><Relationship Id="rId18" Type="http://schemas.openxmlformats.org/officeDocument/2006/relationships/image" Target="../media/image49.jpeg"/><Relationship Id="rId3" Type="http://schemas.openxmlformats.org/officeDocument/2006/relationships/image" Target="../media/image34.jpeg"/><Relationship Id="rId21" Type="http://schemas.openxmlformats.org/officeDocument/2006/relationships/image" Target="../media/image52.jpe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17" Type="http://schemas.openxmlformats.org/officeDocument/2006/relationships/image" Target="../media/image48.jpeg"/><Relationship Id="rId2" Type="http://schemas.openxmlformats.org/officeDocument/2006/relationships/image" Target="../media/image33.jpeg"/><Relationship Id="rId16" Type="http://schemas.openxmlformats.org/officeDocument/2006/relationships/image" Target="../media/image47.jpeg"/><Relationship Id="rId20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5" Type="http://schemas.openxmlformats.org/officeDocument/2006/relationships/image" Target="../media/image46.jpeg"/><Relationship Id="rId23" Type="http://schemas.openxmlformats.org/officeDocument/2006/relationships/image" Target="../media/image53.jpeg"/><Relationship Id="rId10" Type="http://schemas.openxmlformats.org/officeDocument/2006/relationships/image" Target="../media/image41.jpeg"/><Relationship Id="rId19" Type="http://schemas.openxmlformats.org/officeDocument/2006/relationships/image" Target="../media/image50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Relationship Id="rId14" Type="http://schemas.openxmlformats.org/officeDocument/2006/relationships/image" Target="../media/image45.jpeg"/><Relationship Id="rId22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828800" y="381000"/>
            <a:ext cx="61722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dirty="0" smtClean="0">
                <a:latin typeface="Book Antiqua" panose="02040602050305030304" pitchFamily="18" charset="0"/>
              </a:rPr>
              <a:t>RUNGTA COLLEGE OF DENTAL SCIENCES &amp; RESEARCH </a:t>
            </a:r>
            <a:r>
              <a:rPr lang="en-US" sz="3200" dirty="0" smtClean="0">
                <a:latin typeface="Book Antiqua" panose="02040602050305030304" pitchFamily="18" charset="0"/>
              </a:rPr>
              <a:t/>
            </a:r>
            <a:br>
              <a:rPr lang="en-US" sz="3200" dirty="0" smtClean="0">
                <a:latin typeface="Book Antiqua" panose="02040602050305030304" pitchFamily="18" charset="0"/>
              </a:rPr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743200" y="3200400"/>
            <a:ext cx="6172200" cy="1193322"/>
          </a:xfrm>
        </p:spPr>
        <p:txBody>
          <a:bodyPr>
            <a:noAutofit/>
          </a:bodyPr>
          <a:lstStyle/>
          <a:p>
            <a:r>
              <a:rPr lang="en-US" sz="2800" dirty="0" smtClean="0"/>
              <a:t>VIRAL INFECTIONS OF ORAL     CAVITY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81" r="15781"/>
          <a:stretch/>
        </p:blipFill>
        <p:spPr>
          <a:xfrm>
            <a:off x="0" y="0"/>
            <a:ext cx="1874520" cy="21145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2286000"/>
            <a:ext cx="38555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Book Antiqua" panose="02040602050305030304" pitchFamily="18" charset="0"/>
              </a:rPr>
              <a:t>TITLE OF THE TOPIC 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5257800"/>
            <a:ext cx="891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Book Antiqua" panose="02040602050305030304" pitchFamily="18" charset="0"/>
              </a:rPr>
              <a:t>DEPARTMENT OF ORAL PATHOLOGY &amp; MICROBIOLOGY   </a:t>
            </a:r>
            <a:endParaRPr lang="en-US" sz="2400" b="1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ocuments\viral infections\Screenshot_20220708-0951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390525"/>
            <a:ext cx="10287000" cy="7639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ocuments\viral infections\Screenshot_20220708-0951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414338"/>
            <a:ext cx="10287000" cy="76866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cuments\viral infections\Screenshot_20220708-0951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509588"/>
            <a:ext cx="10287000" cy="7877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istrator\Documents\viral infections\Screenshot_20220708-0951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371475"/>
            <a:ext cx="10287000" cy="7600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istrator\Documents\viral infections\Screenshot_20220708-0952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376238"/>
            <a:ext cx="10287000" cy="7610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istrator\Documents\viral infections\Screenshot_20220708-095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314325"/>
            <a:ext cx="10287000" cy="7486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istrator\Documents\viral infections\Screenshot_20220708-0952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433388"/>
            <a:ext cx="10287000" cy="7724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istrator\Documents\viral infections\Screenshot_20220708-0952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295275"/>
            <a:ext cx="10287000" cy="7448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istrator\Documents\viral infections\Screenshot_20220708-0952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471488"/>
            <a:ext cx="10287000" cy="7800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istrator\Documents\viral infections\Screenshot_20220708-0953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409575"/>
            <a:ext cx="10287000" cy="7677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VIRAL INFECTIONS OF ORAL CAVITY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4114800"/>
            <a:ext cx="3429000" cy="16764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+mj-lt"/>
                <a:cs typeface="AngsanaUPC" pitchFamily="18" charset="-34"/>
              </a:rPr>
              <a:t>GUIDED BY:- </a:t>
            </a:r>
          </a:p>
          <a:p>
            <a:pPr algn="l"/>
            <a:r>
              <a:rPr lang="en-US" dirty="0" smtClean="0">
                <a:latin typeface="+mj-lt"/>
                <a:cs typeface="AngsanaUPC" pitchFamily="18" charset="-34"/>
              </a:rPr>
              <a:t>DR. SIDDHARTH PUNDIR</a:t>
            </a:r>
          </a:p>
          <a:p>
            <a:pPr algn="l"/>
            <a:r>
              <a:rPr lang="en-US" dirty="0" smtClean="0">
                <a:latin typeface="+mj-lt"/>
                <a:cs typeface="AngsanaUPC" pitchFamily="18" charset="-34"/>
              </a:rPr>
              <a:t>DR. SUDHANSHU DIXIT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istrator\Documents\viral infections\Screenshot_20220708-0953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314325"/>
            <a:ext cx="10287000" cy="7486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istrator\Documents\viral infections\Screenshot_20220708-0953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471488"/>
            <a:ext cx="10287000" cy="7800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istrator\Documents\viral infections\Screenshot_20220708-0953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433388"/>
            <a:ext cx="10287000" cy="7724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dministrator\Documents\viral infections\Screenshot_20220708-0953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433388"/>
            <a:ext cx="10287000" cy="7724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istrator\Documents\viral infections\Screenshot_20220708-0953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371475"/>
            <a:ext cx="10287000" cy="7600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dministrator\Documents\viral infections\Screenshot_20220708-0953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414338"/>
            <a:ext cx="10287000" cy="76866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dministrator\Documents\viral infections\Screenshot_20220708-0954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371475"/>
            <a:ext cx="10287000" cy="7600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dministrator\Documents\viral infections\Screenshot_20220708-0954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352425"/>
            <a:ext cx="10287000" cy="7562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istrator\Documents\viral infections\Screenshot_20220708-0954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414338"/>
            <a:ext cx="10287000" cy="76866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dministrator\Documents\viral infections\Screenshot_20220708-0954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395288"/>
            <a:ext cx="10287000" cy="7648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43000" y="1"/>
            <a:ext cx="6945086" cy="6858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Specific learning Objectives </a:t>
            </a:r>
            <a:endParaRPr lang="en-US" sz="31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72318145"/>
              </p:ext>
            </p:extLst>
          </p:nvPr>
        </p:nvGraphicFramePr>
        <p:xfrm>
          <a:off x="609600" y="-381000"/>
          <a:ext cx="7750628" cy="6669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699">
                  <a:extLst>
                    <a:ext uri="{9D8B030D-6E8A-4147-A177-3AD203B41FA5}">
                      <a16:colId xmlns:a16="http://schemas.microsoft.com/office/drawing/2014/main" xmlns="" val="946123654"/>
                    </a:ext>
                  </a:extLst>
                </a:gridCol>
                <a:gridCol w="3344427">
                  <a:extLst>
                    <a:ext uri="{9D8B030D-6E8A-4147-A177-3AD203B41FA5}">
                      <a16:colId xmlns:a16="http://schemas.microsoft.com/office/drawing/2014/main" xmlns="" val="2411658997"/>
                    </a:ext>
                  </a:extLst>
                </a:gridCol>
                <a:gridCol w="2304502">
                  <a:extLst>
                    <a:ext uri="{9D8B030D-6E8A-4147-A177-3AD203B41FA5}">
                      <a16:colId xmlns:a16="http://schemas.microsoft.com/office/drawing/2014/main" xmlns="" val="3411213719"/>
                    </a:ext>
                  </a:extLst>
                </a:gridCol>
              </a:tblGrid>
              <a:tr h="454499">
                <a:tc>
                  <a:txBody>
                    <a:bodyPr/>
                    <a:lstStyle/>
                    <a:p>
                      <a:r>
                        <a:rPr lang="en-US" dirty="0"/>
                        <a:t>Core areas* 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Domain</a:t>
                      </a:r>
                      <a:r>
                        <a:rPr lang="en-US" baseline="0" dirty="0"/>
                        <a:t> **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Category #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868424398"/>
                  </a:ext>
                </a:extLst>
              </a:tr>
              <a:tr h="45449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HERPES SIMPLEX VIRUS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COGNITIVE</a:t>
                      </a:r>
                    </a:p>
                    <a:p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MUST KNOW</a:t>
                      </a:r>
                    </a:p>
                    <a:p>
                      <a:endParaRPr lang="en-US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3586572506"/>
                  </a:ext>
                </a:extLst>
              </a:tr>
              <a:tr h="454499">
                <a:tc>
                  <a:txBody>
                    <a:bodyPr/>
                    <a:lstStyle/>
                    <a:p>
                      <a:r>
                        <a:rPr lang="en-US" dirty="0" smtClean="0"/>
                        <a:t>VARICELLA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COGNITIVE</a:t>
                      </a:r>
                    </a:p>
                    <a:p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MUST KNOW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2359924706"/>
                  </a:ext>
                </a:extLst>
              </a:tr>
              <a:tr h="454499">
                <a:tc>
                  <a:txBody>
                    <a:bodyPr/>
                    <a:lstStyle/>
                    <a:p>
                      <a:r>
                        <a:rPr lang="en-US" dirty="0" smtClean="0"/>
                        <a:t>HERPES ZOSTER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COGNITIVE</a:t>
                      </a:r>
                    </a:p>
                    <a:p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MUST KNOW</a:t>
                      </a:r>
                    </a:p>
                    <a:p>
                      <a:endParaRPr lang="en-US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2577297493"/>
                  </a:ext>
                </a:extLst>
              </a:tr>
              <a:tr h="45449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INFECTIOUS</a:t>
                      </a:r>
                      <a:r>
                        <a:rPr lang="en-US" sz="1400" baseline="0" dirty="0" smtClean="0"/>
                        <a:t> MONONUCLEOUSIS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COGNITIVE</a:t>
                      </a:r>
                    </a:p>
                    <a:p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MUST KNOW</a:t>
                      </a:r>
                    </a:p>
                  </a:txBody>
                  <a:tcPr marL="68580" marR="68580"/>
                </a:tc>
              </a:tr>
              <a:tr h="45449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CYTOMEGAVIRUS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COGNITIVE</a:t>
                      </a:r>
                    </a:p>
                    <a:p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MUST KNOW</a:t>
                      </a:r>
                    </a:p>
                    <a:p>
                      <a:endParaRPr lang="en-US" dirty="0"/>
                    </a:p>
                  </a:txBody>
                  <a:tcPr marL="68580" marR="68580"/>
                </a:tc>
              </a:tr>
              <a:tr h="454499">
                <a:tc>
                  <a:txBody>
                    <a:bodyPr/>
                    <a:lstStyle/>
                    <a:p>
                      <a:r>
                        <a:rPr lang="en-US" dirty="0" smtClean="0"/>
                        <a:t>ENTEROVIRUS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COGNITIVE</a:t>
                      </a:r>
                    </a:p>
                    <a:p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MUST KNOW</a:t>
                      </a:r>
                    </a:p>
                  </a:txBody>
                  <a:tcPr marL="68580" marR="68580"/>
                </a:tc>
              </a:tr>
              <a:tr h="454499">
                <a:tc>
                  <a:txBody>
                    <a:bodyPr/>
                    <a:lstStyle/>
                    <a:p>
                      <a:r>
                        <a:rPr lang="en-US" dirty="0" smtClean="0"/>
                        <a:t>RUBEOLLA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COGNITIVE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MUST KNOW</a:t>
                      </a:r>
                    </a:p>
                  </a:txBody>
                  <a:tcPr marL="68580" marR="68580"/>
                </a:tc>
              </a:tr>
              <a:tr h="454499">
                <a:tc>
                  <a:txBody>
                    <a:bodyPr/>
                    <a:lstStyle/>
                    <a:p>
                      <a:r>
                        <a:rPr lang="en-US" dirty="0" smtClean="0"/>
                        <a:t>RUBELLA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COGNITIVE</a:t>
                      </a:r>
                    </a:p>
                    <a:p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MUST KNOW</a:t>
                      </a:r>
                    </a:p>
                  </a:txBody>
                  <a:tcPr marL="68580" marR="68580"/>
                </a:tc>
              </a:tr>
              <a:tr h="454499">
                <a:tc>
                  <a:txBody>
                    <a:bodyPr/>
                    <a:lstStyle/>
                    <a:p>
                      <a:r>
                        <a:rPr lang="en-US" dirty="0" smtClean="0"/>
                        <a:t>MUMPS 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COGNITIVE</a:t>
                      </a:r>
                    </a:p>
                    <a:p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MUST KNOW</a:t>
                      </a:r>
                    </a:p>
                  </a:txBody>
                  <a:tcPr marL="68580" marR="68580"/>
                </a:tc>
              </a:tr>
              <a:tr h="142562">
                <a:tc>
                  <a:txBody>
                    <a:bodyPr/>
                    <a:lstStyle/>
                    <a:p>
                      <a:r>
                        <a:rPr lang="en-US" dirty="0" smtClean="0"/>
                        <a:t>HIV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COGNITIVE</a:t>
                      </a:r>
                    </a:p>
                    <a:p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MUST KNOW</a:t>
                      </a:r>
                    </a:p>
                  </a:txBody>
                  <a:tcPr marL="68580" marR="68580"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95863-2509-495E-A4D3-2D1EB08AA32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947178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Administrator\Documents\viral infections\Screenshot_20220708-0954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433388"/>
            <a:ext cx="10287000" cy="7724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Administrator\Documents\viral infections\Screenshot_20220708-0954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433388"/>
            <a:ext cx="10287000" cy="7724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dministrator\Documents\viral infections\Screenshot_20220708-0954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490538"/>
            <a:ext cx="10287000" cy="78390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93" name="Picture 25" descr="C:\Users\Administrator\Documents\viral infections\Screenshot_20220708-0954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452438"/>
            <a:ext cx="10287000" cy="77628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istrator\Documents\viral infections\Screenshot_20220708-0955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219075"/>
            <a:ext cx="10287000" cy="7296150"/>
          </a:xfrm>
          <a:prstGeom prst="rect">
            <a:avLst/>
          </a:prstGeom>
          <a:noFill/>
        </p:spPr>
      </p:pic>
      <p:pic>
        <p:nvPicPr>
          <p:cNvPr id="31747" name="Picture 3" descr="C:\Users\Administrator\Documents\viral infections\Screenshot_20220708-0955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1500" y="-390525"/>
            <a:ext cx="10287000" cy="7639050"/>
          </a:xfrm>
          <a:prstGeom prst="rect">
            <a:avLst/>
          </a:prstGeom>
          <a:noFill/>
        </p:spPr>
      </p:pic>
      <p:pic>
        <p:nvPicPr>
          <p:cNvPr id="31748" name="Picture 4" descr="C:\Users\Administrator\Documents\viral infections\Screenshot_20220708-09553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71500" y="-390525"/>
            <a:ext cx="10287000" cy="7639050"/>
          </a:xfrm>
          <a:prstGeom prst="rect">
            <a:avLst/>
          </a:prstGeom>
          <a:noFill/>
        </p:spPr>
      </p:pic>
      <p:pic>
        <p:nvPicPr>
          <p:cNvPr id="31749" name="Picture 5" descr="C:\Users\Administrator\Documents\viral infections\Screenshot_20220708-09553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571500" y="-352425"/>
            <a:ext cx="10287000" cy="7562850"/>
          </a:xfrm>
          <a:prstGeom prst="rect">
            <a:avLst/>
          </a:prstGeom>
          <a:noFill/>
        </p:spPr>
      </p:pic>
      <p:pic>
        <p:nvPicPr>
          <p:cNvPr id="31750" name="Picture 6" descr="C:\Users\Administrator\Documents\viral infections\Screenshot_20220708-09553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571500" y="-447675"/>
            <a:ext cx="10287000" cy="7753350"/>
          </a:xfrm>
          <a:prstGeom prst="rect">
            <a:avLst/>
          </a:prstGeom>
          <a:noFill/>
        </p:spPr>
      </p:pic>
      <p:pic>
        <p:nvPicPr>
          <p:cNvPr id="31751" name="Picture 7" descr="C:\Users\Administrator\Documents\viral infections\Screenshot_20220708-09553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571500" y="-257175"/>
            <a:ext cx="10287000" cy="7372350"/>
          </a:xfrm>
          <a:prstGeom prst="rect">
            <a:avLst/>
          </a:prstGeom>
          <a:noFill/>
        </p:spPr>
      </p:pic>
      <p:pic>
        <p:nvPicPr>
          <p:cNvPr id="31752" name="Picture 8" descr="C:\Users\Administrator\Documents\viral infections\Screenshot_20220708-09554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571500" y="-528638"/>
            <a:ext cx="10287000" cy="7915276"/>
          </a:xfrm>
          <a:prstGeom prst="rect">
            <a:avLst/>
          </a:prstGeom>
          <a:noFill/>
        </p:spPr>
      </p:pic>
      <p:pic>
        <p:nvPicPr>
          <p:cNvPr id="31753" name="Picture 9" descr="C:\Users\Administrator\Documents\viral infections\Screenshot_20220708-09555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571500" y="-157163"/>
            <a:ext cx="10287000" cy="7172326"/>
          </a:xfrm>
          <a:prstGeom prst="rect">
            <a:avLst/>
          </a:prstGeom>
          <a:noFill/>
        </p:spPr>
      </p:pic>
      <p:pic>
        <p:nvPicPr>
          <p:cNvPr id="31754" name="Picture 10" descr="C:\Users\Administrator\Documents\viral infections\Screenshot_20220708-095553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571500" y="-352425"/>
            <a:ext cx="10287000" cy="7562850"/>
          </a:xfrm>
          <a:prstGeom prst="rect">
            <a:avLst/>
          </a:prstGeom>
          <a:noFill/>
        </p:spPr>
      </p:pic>
      <p:pic>
        <p:nvPicPr>
          <p:cNvPr id="31755" name="Picture 11" descr="C:\Users\Administrator\Documents\viral infections\Screenshot_20220708-095601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571500" y="-528638"/>
            <a:ext cx="10287000" cy="7915276"/>
          </a:xfrm>
          <a:prstGeom prst="rect">
            <a:avLst/>
          </a:prstGeom>
          <a:noFill/>
        </p:spPr>
      </p:pic>
      <p:pic>
        <p:nvPicPr>
          <p:cNvPr id="31756" name="Picture 12" descr="C:\Users\Administrator\Documents\viral infections\Screenshot_20220708-095603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-571500" y="-409575"/>
            <a:ext cx="10287000" cy="7677150"/>
          </a:xfrm>
          <a:prstGeom prst="rect">
            <a:avLst/>
          </a:prstGeom>
          <a:noFill/>
        </p:spPr>
      </p:pic>
      <p:pic>
        <p:nvPicPr>
          <p:cNvPr id="31757" name="Picture 13" descr="C:\Users\Administrator\Documents\viral infections\Screenshot_20220708-095605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-571500" y="-504825"/>
            <a:ext cx="10287000" cy="7867650"/>
          </a:xfrm>
          <a:prstGeom prst="rect">
            <a:avLst/>
          </a:prstGeom>
          <a:noFill/>
        </p:spPr>
      </p:pic>
      <p:pic>
        <p:nvPicPr>
          <p:cNvPr id="31758" name="Picture 14" descr="C:\Users\Administrator\Documents\viral infections\Screenshot_20220708-095607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-571500" y="-390525"/>
            <a:ext cx="10287000" cy="7639050"/>
          </a:xfrm>
          <a:prstGeom prst="rect">
            <a:avLst/>
          </a:prstGeom>
          <a:noFill/>
        </p:spPr>
      </p:pic>
      <p:pic>
        <p:nvPicPr>
          <p:cNvPr id="31759" name="Picture 15" descr="C:\Users\Administrator\Documents\viral infections\Screenshot_20220708-095609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-571500" y="-219075"/>
            <a:ext cx="10287000" cy="7296150"/>
          </a:xfrm>
          <a:prstGeom prst="rect">
            <a:avLst/>
          </a:prstGeom>
          <a:noFill/>
        </p:spPr>
      </p:pic>
      <p:pic>
        <p:nvPicPr>
          <p:cNvPr id="31760" name="Picture 16" descr="C:\Users\Administrator\Documents\viral infections\Screenshot_20220708-095612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-571500" y="-428625"/>
            <a:ext cx="10287000" cy="7715250"/>
          </a:xfrm>
          <a:prstGeom prst="rect">
            <a:avLst/>
          </a:prstGeom>
          <a:noFill/>
        </p:spPr>
      </p:pic>
      <p:pic>
        <p:nvPicPr>
          <p:cNvPr id="31761" name="Picture 17" descr="C:\Users\Administrator\Documents\viral infections\Screenshot_20220708-095616.jp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-571500" y="-371475"/>
            <a:ext cx="10287000" cy="7600950"/>
          </a:xfrm>
          <a:prstGeom prst="rect">
            <a:avLst/>
          </a:prstGeom>
          <a:noFill/>
        </p:spPr>
      </p:pic>
      <p:pic>
        <p:nvPicPr>
          <p:cNvPr id="31762" name="Picture 18" descr="C:\Users\Administrator\Documents\viral infections\Screenshot_20220708-095619.jp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-571500" y="-447675"/>
            <a:ext cx="10287000" cy="7753350"/>
          </a:xfrm>
          <a:prstGeom prst="rect">
            <a:avLst/>
          </a:prstGeom>
          <a:noFill/>
        </p:spPr>
      </p:pic>
      <p:pic>
        <p:nvPicPr>
          <p:cNvPr id="31763" name="Picture 19" descr="C:\Users\Administrator\Documents\viral infections\Screenshot_20220708-095701.jp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-571500" y="-428625"/>
            <a:ext cx="10287000" cy="7715250"/>
          </a:xfrm>
          <a:prstGeom prst="rect">
            <a:avLst/>
          </a:prstGeom>
          <a:noFill/>
        </p:spPr>
      </p:pic>
      <p:pic>
        <p:nvPicPr>
          <p:cNvPr id="31764" name="Picture 20" descr="C:\Users\Administrator\Documents\viral infections\Screenshot_20220708-095745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-571500" y="-433388"/>
            <a:ext cx="10287000" cy="7724776"/>
          </a:xfrm>
          <a:prstGeom prst="rect">
            <a:avLst/>
          </a:prstGeom>
          <a:noFill/>
        </p:spPr>
      </p:pic>
      <p:pic>
        <p:nvPicPr>
          <p:cNvPr id="31765" name="Picture 21" descr="C:\Users\Administrator\Documents\viral infections\Screenshot_20220708-095753.jp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-571500" y="-414338"/>
            <a:ext cx="10287000" cy="7686676"/>
          </a:xfrm>
          <a:prstGeom prst="rect">
            <a:avLst/>
          </a:prstGeom>
          <a:noFill/>
        </p:spPr>
      </p:pic>
      <p:pic>
        <p:nvPicPr>
          <p:cNvPr id="31766" name="Picture 22" descr="C:\Users\Administrator\Documents\viral infections\Screenshot_20220708-095451.jp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-571500" y="-452438"/>
            <a:ext cx="10287000" cy="7762876"/>
          </a:xfrm>
          <a:prstGeom prst="rect">
            <a:avLst/>
          </a:prstGeom>
          <a:noFill/>
        </p:spPr>
      </p:pic>
      <p:pic>
        <p:nvPicPr>
          <p:cNvPr id="31767" name="Picture 23" descr="C:\Users\Administrator\Documents\viral infections\Screenshot_20220708-095453.jpg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-571500" y="-338138"/>
            <a:ext cx="10287000" cy="75342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Administrator\Documents\viral infections\Screenshot_20220708-0955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219075"/>
            <a:ext cx="10287000" cy="7296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Administrator\Documents\viral infections\Screenshot_20220708-0955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390525"/>
            <a:ext cx="10287000" cy="7639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Administrator\Documents\viral infections\Screenshot_20220708-0955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390525"/>
            <a:ext cx="10287000" cy="7639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Administrator\Documents\viral infections\Screenshot_20220708-0955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352425"/>
            <a:ext cx="10287000" cy="7562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Administrator\Documents\viral infections\Screenshot_20220708-0955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447675"/>
            <a:ext cx="10287000" cy="7753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ocuments\viral infections\Screenshot_20220708-095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233363"/>
            <a:ext cx="10287000" cy="7324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Administrator\Documents\viral infections\Screenshot_20220708-0955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257175"/>
            <a:ext cx="10287000" cy="7372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Administrator\Documents\viral infections\Screenshot_20220708-0955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528638"/>
            <a:ext cx="10287000" cy="79152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Administrator\Documents\viral infections\Screenshot_20220708-0955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157163"/>
            <a:ext cx="10287000" cy="71723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Administrator\Documents\viral infections\Screenshot_20220708-0955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352425"/>
            <a:ext cx="10287000" cy="7562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Administrator\Documents\viral infections\Screenshot_20220708-0956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528638"/>
            <a:ext cx="10287000" cy="79152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Administrator\Documents\viral infections\Screenshot_20220708-0956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409575"/>
            <a:ext cx="10287000" cy="7677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Administrator\Documents\viral infections\Screenshot_20220708-0956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504825"/>
            <a:ext cx="10287000" cy="7867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Administrator\Documents\viral infections\Screenshot_20220708-0956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390525"/>
            <a:ext cx="10287000" cy="7639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Administrator\Documents\viral infections\Screenshot_20220708-0956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219075"/>
            <a:ext cx="10287000" cy="7296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Administrator\Documents\viral infections\Screenshot_20220708-0956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428625"/>
            <a:ext cx="10287000" cy="7715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ocuments\viral infections\Screenshot_20220708-095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333375"/>
            <a:ext cx="10287000" cy="7524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Administrator\Documents\viral infections\Screenshot_20220708-0956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371475"/>
            <a:ext cx="10287000" cy="7600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Administrator\Documents\viral infections\Screenshot_20220708-0956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447675"/>
            <a:ext cx="10287000" cy="7753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Administrator\Documents\viral infections\Screenshot_20220708-0957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433388"/>
            <a:ext cx="10287000" cy="7724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Administrator\Documents\viral infections\Screenshot_20220708-0957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414338"/>
            <a:ext cx="10287000" cy="76866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Administrator\Documents\viral infections\Screenshot_20220708-0957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428625"/>
            <a:ext cx="10287000" cy="7715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home message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Viral infection of the oral cavity usually manifest as either ulceration or blistering presentation of oral tissues </a:t>
            </a:r>
          </a:p>
          <a:p>
            <a:r>
              <a:rPr lang="en-US" dirty="0" smtClean="0"/>
              <a:t>Oral viral infection are encountered in dental practice but received less clinical interest due to the lesser frequency of patients and </a:t>
            </a:r>
            <a:r>
              <a:rPr lang="en-US" smtClean="0"/>
              <a:t>diagnostic challenges </a:t>
            </a:r>
            <a:endParaRPr 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 &amp; Answer Session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DESCRIBE MUMPS.</a:t>
            </a:r>
          </a:p>
          <a:p>
            <a:r>
              <a:rPr lang="en-US" dirty="0" smtClean="0"/>
              <a:t>ORAL MENIFESTATIONS OF HIV</a:t>
            </a:r>
          </a:p>
          <a:p>
            <a:r>
              <a:rPr lang="en-US" dirty="0" smtClean="0"/>
              <a:t>KAPOSI SARCOMA</a:t>
            </a:r>
          </a:p>
          <a:p>
            <a:r>
              <a:rPr lang="en-US" dirty="0" smtClean="0"/>
              <a:t>TYPES OF CANDIDIASIS</a:t>
            </a:r>
          </a:p>
          <a:p>
            <a:r>
              <a:rPr lang="en-US" dirty="0" smtClean="0"/>
              <a:t>WRITE ABOUT ACUTE HERPETIC GINGIVOSTOMATITIS.</a:t>
            </a:r>
          </a:p>
          <a:p>
            <a:r>
              <a:rPr lang="en-US" dirty="0" smtClean="0"/>
              <a:t>HERPES LABIALIS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72795863-2509-495E-A4D3-2D1EB08AA326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874092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  <a:r>
              <a:rPr lang="en-US" dirty="0"/>
              <a:t> </a:t>
            </a:r>
            <a:br>
              <a:rPr lang="en-US" dirty="0"/>
            </a:b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NAME OF THE BOOK WITH EDITION AND PAGE NUMBERS </a:t>
            </a:r>
            <a:b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ARTICLE ARE TO BE MENTIONED IF NEEDED</a:t>
            </a:r>
            <a:endParaRPr lang="en-US" sz="22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SHAFER’S 9</a:t>
            </a:r>
            <a:r>
              <a:rPr lang="en-US" baseline="30000" dirty="0" smtClean="0"/>
              <a:t>th</a:t>
            </a:r>
            <a:r>
              <a:rPr lang="en-US" dirty="0" smtClean="0"/>
              <a:t> EDITION</a:t>
            </a:r>
          </a:p>
          <a:p>
            <a:r>
              <a:rPr lang="en-US" dirty="0" smtClean="0"/>
              <a:t>LUCAS</a:t>
            </a:r>
          </a:p>
          <a:p>
            <a:r>
              <a:rPr lang="en-US" dirty="0" smtClean="0"/>
              <a:t>NEVILLE</a:t>
            </a:r>
          </a:p>
          <a:p>
            <a:r>
              <a:rPr lang="en-US" dirty="0" smtClean="0"/>
              <a:t>REGEZI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72795863-2509-495E-A4D3-2D1EB08AA326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461201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3262193"/>
            <a:ext cx="5715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itchFamily="82" charset="0"/>
              </a:rPr>
              <a:t>THANK YOU</a:t>
            </a:r>
            <a:endParaRPr lang="en-US" sz="6600" b="1" i="1" u="sng" dirty="0">
              <a:solidFill>
                <a:schemeClr val="accent1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cuments\viral infections\Screenshot_20220708-095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376238"/>
            <a:ext cx="10287000" cy="7610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ocuments\viral infections\Screenshot_20220708-0950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376238"/>
            <a:ext cx="10287000" cy="7610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ocuments\viral infections\Screenshot_20220708-0950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414338"/>
            <a:ext cx="10287000" cy="76866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ocuments\viral infections\Screenshot_20220708-0950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395288"/>
            <a:ext cx="10287000" cy="7648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52</TotalTime>
  <Words>171</Words>
  <Application>Microsoft Office PowerPoint</Application>
  <PresentationFormat>On-screen Show (4:3)</PresentationFormat>
  <Paragraphs>61</Paragraphs>
  <Slides>58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Flow</vt:lpstr>
      <vt:lpstr>RUNGTA COLLEGE OF DENTAL SCIENCES &amp; RESEARCH  </vt:lpstr>
      <vt:lpstr>VIRAL INFECTIONS OF ORAL CAVITY</vt:lpstr>
      <vt:lpstr>Specific learning Objectives 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Take home message </vt:lpstr>
      <vt:lpstr>Question &amp; Answer Session</vt:lpstr>
      <vt:lpstr>REFERENCES  NAME OF THE BOOK WITH EDITION AND PAGE NUMBERS   ARTICLE ARE TO BE MENTIONED IF NEEDED</vt:lpstr>
      <vt:lpstr>Slide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VIRAL INFECTIONS OF ORAL CAVITY</dc:title>
  <dc:creator>Administrator</dc:creator>
  <cp:lastModifiedBy>OP</cp:lastModifiedBy>
  <cp:revision>7</cp:revision>
  <dcterms:created xsi:type="dcterms:W3CDTF">2022-07-08T05:10:15Z</dcterms:created>
  <dcterms:modified xsi:type="dcterms:W3CDTF">2023-03-04T04:50:40Z</dcterms:modified>
</cp:coreProperties>
</file>